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63" r:id="rId7"/>
    <p:sldId id="261" r:id="rId8"/>
    <p:sldId id="266" r:id="rId9"/>
    <p:sldId id="260" r:id="rId10"/>
    <p:sldId id="268" r:id="rId11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20823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52843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88260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2026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3730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58824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13320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873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083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08019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5627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9DCAF-6BF0-4A41-8EBC-E70A397B1391}" type="datetimeFigureOut">
              <a:rPr lang="bg-BG" smtClean="0"/>
              <a:t>7.4.2025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8041E1-B0EB-46A7-821F-ECF4D0718D2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275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/>
              <a:t>Заглавие на разработката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7000" y="4719638"/>
            <a:ext cx="9144000" cy="1655762"/>
          </a:xfrm>
        </p:spPr>
        <p:txBody>
          <a:bodyPr/>
          <a:lstStyle/>
          <a:p>
            <a:r>
              <a:rPr lang="bg-BG" dirty="0"/>
              <a:t>Име на института</a:t>
            </a:r>
          </a:p>
        </p:txBody>
      </p:sp>
    </p:spTree>
    <p:extLst>
      <p:ext uri="{BB962C8B-B14F-4D97-AF65-F5344CB8AC3E}">
        <p14:creationId xmlns:p14="http://schemas.microsoft.com/office/powerpoint/2010/main" val="3506285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2723" y="1773237"/>
            <a:ext cx="9144000" cy="1655763"/>
          </a:xfrm>
        </p:spPr>
        <p:txBody>
          <a:bodyPr/>
          <a:lstStyle/>
          <a:p>
            <a:r>
              <a:rPr lang="bg-BG" b="1" u="sng" dirty="0"/>
              <a:t>Благодаря за вниманието!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483" y="3976099"/>
            <a:ext cx="10160000" cy="2514600"/>
          </a:xfrm>
        </p:spPr>
        <p:txBody>
          <a:bodyPr/>
          <a:lstStyle/>
          <a:p>
            <a:r>
              <a:rPr lang="bg-BG" sz="3600" dirty="0"/>
              <a:t>Контакти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76783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300" y="296863"/>
            <a:ext cx="9144000" cy="1265237"/>
          </a:xfrm>
        </p:spPr>
        <p:txBody>
          <a:bodyPr/>
          <a:lstStyle/>
          <a:p>
            <a:pPr algn="l"/>
            <a:r>
              <a:rPr lang="bg-BG" b="1" u="sng" dirty="0"/>
              <a:t>Проблем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55938"/>
            <a:ext cx="9144000" cy="1655762"/>
          </a:xfrm>
        </p:spPr>
        <p:txBody>
          <a:bodyPr>
            <a:normAutofit fontScale="92500" lnSpcReduction="20000"/>
          </a:bodyPr>
          <a:lstStyle/>
          <a:p>
            <a:r>
              <a:rPr lang="bg-BG" sz="3600" dirty="0"/>
              <a:t>Опишете какъв проблем се опитвате да решите. Използвайте повече графики и картинки. Обяснението е добре да бъде на разбираем език, така че хората от бизнеса да разберат. 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700941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100" y="233363"/>
            <a:ext cx="9144000" cy="1328737"/>
          </a:xfrm>
        </p:spPr>
        <p:txBody>
          <a:bodyPr/>
          <a:lstStyle/>
          <a:p>
            <a:pPr algn="l"/>
            <a:r>
              <a:rPr lang="bg-BG" b="1" u="sng" dirty="0"/>
              <a:t>Решението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1800" y="2776538"/>
            <a:ext cx="9144000" cy="1655762"/>
          </a:xfrm>
        </p:spPr>
        <p:txBody>
          <a:bodyPr>
            <a:normAutofit fontScale="92500"/>
          </a:bodyPr>
          <a:lstStyle/>
          <a:p>
            <a:r>
              <a:rPr lang="bg-BG" sz="3600" dirty="0"/>
              <a:t>Опишете как ще решите проблема. Използвайте графики и картинки и по-малко текст. Хубаво е да има картинка на решението/ прототипа.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8736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34963"/>
            <a:ext cx="9144000" cy="1176337"/>
          </a:xfrm>
        </p:spPr>
        <p:txBody>
          <a:bodyPr/>
          <a:lstStyle/>
          <a:p>
            <a:pPr algn="l"/>
            <a:r>
              <a:rPr lang="bg-BG" b="1" u="sng" dirty="0"/>
              <a:t>Предимства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400" y="2603500"/>
            <a:ext cx="10045700" cy="2971800"/>
          </a:xfrm>
        </p:spPr>
        <p:txBody>
          <a:bodyPr>
            <a:normAutofit fontScale="92500"/>
          </a:bodyPr>
          <a:lstStyle/>
          <a:p>
            <a:r>
              <a:rPr lang="bg-BG" sz="3600" dirty="0"/>
              <a:t>Опишете каква е иновацията и какво я прави по-добра от други подобни, които вече са на пазара. С какво Вашето решение е по-добро от вече съществуващите. Може да се направи сравнителна таблица, в която да личи, че Вашата иновация е с по-добри параметри от вече съществуващите. 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708842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34963"/>
            <a:ext cx="9144000" cy="1176337"/>
          </a:xfrm>
        </p:spPr>
        <p:txBody>
          <a:bodyPr/>
          <a:lstStyle/>
          <a:p>
            <a:pPr algn="l"/>
            <a:r>
              <a:rPr lang="bg-BG" b="1" u="sng" dirty="0"/>
              <a:t>Конкуренти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0400" y="2603500"/>
            <a:ext cx="10045700" cy="2971800"/>
          </a:xfrm>
        </p:spPr>
        <p:txBody>
          <a:bodyPr>
            <a:normAutofit/>
          </a:bodyPr>
          <a:lstStyle/>
          <a:p>
            <a:r>
              <a:rPr lang="bg-BG" sz="3600" dirty="0"/>
              <a:t>Опишете Вашите конкуренти (ако има такива) и/или други технологии, като имена на фирми/ организации/теми на технологии, и на какъв етап се намират техните разработки.  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059751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317500"/>
            <a:ext cx="9144000" cy="1252538"/>
          </a:xfrm>
        </p:spPr>
        <p:txBody>
          <a:bodyPr/>
          <a:lstStyle/>
          <a:p>
            <a:pPr algn="l"/>
            <a:r>
              <a:rPr lang="bg-BG" b="1" u="sng" dirty="0"/>
              <a:t>Пазарен потенциал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524589"/>
            <a:ext cx="10058400" cy="2921000"/>
          </a:xfrm>
        </p:spPr>
        <p:txBody>
          <a:bodyPr/>
          <a:lstStyle/>
          <a:p>
            <a:r>
              <a:rPr lang="bg-BG" sz="3600" dirty="0"/>
              <a:t>Дефинирайте пазара</a:t>
            </a:r>
            <a:r>
              <a:rPr lang="ru-RU" sz="3600" dirty="0"/>
              <a:t>, </a:t>
            </a:r>
            <a:r>
              <a:rPr lang="bg-BG" sz="3600" dirty="0"/>
              <a:t>към който сте се насочили</a:t>
            </a:r>
            <a:r>
              <a:rPr lang="ru-RU" sz="3600" dirty="0"/>
              <a:t>. К</a:t>
            </a:r>
            <a:r>
              <a:rPr lang="bg-BG" sz="3600" dirty="0" err="1"/>
              <a:t>акъв</a:t>
            </a:r>
            <a:r>
              <a:rPr lang="bg-BG" sz="3600" dirty="0"/>
              <a:t> е пазарният потенциал. Какви биха били приходите ако Вашето решение се интегрира?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0593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203199"/>
            <a:ext cx="9144000" cy="1401763"/>
          </a:xfrm>
        </p:spPr>
        <p:txBody>
          <a:bodyPr/>
          <a:lstStyle/>
          <a:p>
            <a:pPr algn="l"/>
            <a:r>
              <a:rPr lang="bg-BG" b="1" u="sng" dirty="0"/>
              <a:t>Комерсиализация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400" y="2560638"/>
            <a:ext cx="11322574" cy="2791538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bg-BG" sz="3600" dirty="0"/>
              <a:t>Какъв тип сътрудничество/партньорство търсите?</a:t>
            </a:r>
          </a:p>
          <a:p>
            <a:pPr marL="571500" indent="-571500">
              <a:buFontTx/>
              <a:buChar char="-"/>
            </a:pPr>
            <a:r>
              <a:rPr lang="bg-BG" sz="3600" dirty="0"/>
              <a:t>продаване на лицензия;</a:t>
            </a:r>
          </a:p>
          <a:p>
            <a:pPr marL="571500" indent="-571500">
              <a:buFontTx/>
              <a:buChar char="-"/>
            </a:pPr>
            <a:r>
              <a:rPr lang="bg-BG" sz="3600" dirty="0"/>
              <a:t>продаване на патент;</a:t>
            </a:r>
          </a:p>
          <a:p>
            <a:pPr marL="571500" indent="-571500">
              <a:buFontTx/>
              <a:buChar char="-"/>
            </a:pPr>
            <a:r>
              <a:rPr lang="bg-BG" sz="3600" dirty="0"/>
              <a:t>съвместна комерсиализация;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spin off</a:t>
            </a:r>
            <a:r>
              <a:rPr lang="bg-BG" sz="3600" dirty="0"/>
              <a:t>, др.?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bg-BG" sz="3600" dirty="0"/>
              <a:t>От кой сектор?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03318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279399"/>
            <a:ext cx="9144000" cy="1477963"/>
          </a:xfrm>
        </p:spPr>
        <p:txBody>
          <a:bodyPr/>
          <a:lstStyle/>
          <a:p>
            <a:pPr algn="l"/>
            <a:r>
              <a:rPr lang="bg-BG" b="1" dirty="0"/>
              <a:t>План за развитие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4213" y="2702621"/>
            <a:ext cx="9144000" cy="1655762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bg-BG" sz="3600" dirty="0"/>
              <a:t>Какво финансиране Ви е необходимо за достигане на желаното от Вас ниво на технологична готовност?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bg-BG" sz="3600" dirty="0"/>
              <a:t>Графика за стъпките, които трябва да направите, за да стигнете до по-високо технологично ниво, като всяка стъпка да бъде описана с необходимото финансиране (след обучението ще Ви бъде изпратена примерна такава).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82569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600" y="165099"/>
            <a:ext cx="9144000" cy="1655763"/>
          </a:xfrm>
        </p:spPr>
        <p:txBody>
          <a:bodyPr/>
          <a:lstStyle/>
          <a:p>
            <a:pPr algn="l"/>
            <a:r>
              <a:rPr lang="bg-BG" b="1" u="sng" dirty="0"/>
              <a:t>Екип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2743200"/>
            <a:ext cx="10160000" cy="2514600"/>
          </a:xfrm>
        </p:spPr>
        <p:txBody>
          <a:bodyPr/>
          <a:lstStyle/>
          <a:p>
            <a:r>
              <a:rPr lang="bg-BG" sz="3600" dirty="0"/>
              <a:t>Представете Вашия екип</a:t>
            </a:r>
            <a:endParaRPr lang="en-US" sz="3600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7009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270</Words>
  <Application>Microsoft Office PowerPoint</Application>
  <PresentationFormat>Widescreen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Заглавие на разработката</vt:lpstr>
      <vt:lpstr>Проблем</vt:lpstr>
      <vt:lpstr>Решението</vt:lpstr>
      <vt:lpstr>Предимства</vt:lpstr>
      <vt:lpstr>Конкуренти</vt:lpstr>
      <vt:lpstr>Пазарен потенциал </vt:lpstr>
      <vt:lpstr>Комерсиализация </vt:lpstr>
      <vt:lpstr>План за развитие</vt:lpstr>
      <vt:lpstr>Екип</vt:lpstr>
      <vt:lpstr>Благодаря за вниманието!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Боряна Младенова</dc:creator>
  <cp:lastModifiedBy>Daniela</cp:lastModifiedBy>
  <cp:revision>9</cp:revision>
  <dcterms:created xsi:type="dcterms:W3CDTF">2018-04-30T11:19:12Z</dcterms:created>
  <dcterms:modified xsi:type="dcterms:W3CDTF">2025-04-07T12:27:48Z</dcterms:modified>
</cp:coreProperties>
</file>